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70" r:id="rId3"/>
    <p:sldId id="259" r:id="rId4"/>
    <p:sldId id="264" r:id="rId5"/>
    <p:sldId id="269" r:id="rId6"/>
    <p:sldId id="271" r:id="rId7"/>
    <p:sldId id="274" r:id="rId8"/>
    <p:sldId id="277" r:id="rId9"/>
    <p:sldId id="275" r:id="rId10"/>
    <p:sldId id="278" r:id="rId11"/>
    <p:sldId id="279" r:id="rId12"/>
    <p:sldId id="276" r:id="rId13"/>
    <p:sldId id="272" r:id="rId14"/>
    <p:sldId id="27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</p14:sldIdLst>
        </p14:section>
        <p14:section name="Title, main slides" id="{B26F6679-C236-4D3D-BC2F-CAE5ED400718}">
          <p14:sldIdLst>
            <p14:sldId id="264"/>
            <p14:sldId id="269"/>
            <p14:sldId id="271"/>
            <p14:sldId id="274"/>
            <p14:sldId id="277"/>
            <p14:sldId id="275"/>
            <p14:sldId id="278"/>
            <p14:sldId id="279"/>
            <p14:sldId id="276"/>
            <p14:sldId id="272"/>
            <p14:sldId id="273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29.09.2025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ps.google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32120" y="4905055"/>
            <a:ext cx="6527759" cy="331717"/>
          </a:xfrm>
        </p:spPr>
        <p:txBody>
          <a:bodyPr/>
          <a:lstStyle/>
          <a:p>
            <a:r>
              <a:rPr lang="en-GB" dirty="0"/>
              <a:t>Group members: </a:t>
            </a:r>
            <a:r>
              <a:rPr lang="tr-TR" b="1" dirty="0"/>
              <a:t>Luis Urhahn, Ahmed Sallam, Ceren Cetin, Sohail Mansuri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01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5683-4330-B9B0-E8EF-8920ACB1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9FCBBFA-5803-C87E-D6C7-B9F1405F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5F0F76-5F19-43E2-0A36-DDC85668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8F5F7-C580-4AAA-6684-6AC1BD2F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9C8E7D-F572-1CE7-380B-2CF6F859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B7E7C2-85AB-FC31-3187-1A4E747938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6" y="6675437"/>
            <a:ext cx="5596085" cy="365125"/>
          </a:xfrm>
        </p:spPr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  <a:p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068312-9240-9BDB-957B-5A6507ADB0FA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1C43D-81A4-3EC3-F2F6-E649126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78" y="1459614"/>
            <a:ext cx="6129782" cy="499049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AD4FA5-BF99-5587-DCDF-1A6C1462C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 resource data: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632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6F38-18BC-FA2D-E24F-FF798AD9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BBAA0E3-3C8C-60AE-6562-B5EFE00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95DC7-A847-558D-BD1D-DD3AE2B4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29FF3-5929-AE76-F643-DE689456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EFF0E-60D1-8150-6AAD-E8C87083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11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9F95B-5036-23C1-E210-01372AB5ED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9BA8AD-CE02-630D-B181-BA3F4AA68C2A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937D4CC-CADC-150F-066A-31435D711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255599"/>
              </p:ext>
            </p:extLst>
          </p:nvPr>
        </p:nvGraphicFramePr>
        <p:xfrm>
          <a:off x="838200" y="1444625"/>
          <a:ext cx="1051560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3482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8393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2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GB" dirty="0"/>
                        <a:t>+ Good wind conditions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Complex transportation way, new street needed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+ 90% Wind direction from west (270°)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Street conditions unknown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+ Tendered area, official area for wind energy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Small bridges to the location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4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Relatively close to the highway M1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- Very close to buildings, especially in main wind direction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9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Close to the city of Homs (Industry)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Windspeed slightly smaller than site of Um </a:t>
                      </a:r>
                      <a:r>
                        <a:rPr lang="en-GB" dirty="0" err="1"/>
                        <a:t>Aledam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Good connection to the port of Tartus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9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Perfect grid connection (66 kV and 230 kV Grid)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Existing Substation within 5 km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9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Very flat terrain due to lake (no big turbulences)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9D2862-D7C5-0D9B-1E00-EC3BCAC25AB9}"/>
              </a:ext>
            </a:extLst>
          </p:cNvPr>
          <p:cNvSpPr txBox="1"/>
          <p:nvPr/>
        </p:nvSpPr>
        <p:spPr>
          <a:xfrm>
            <a:off x="838201" y="5691505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GB" sz="1800" b="0" i="0" u="none" strike="noStrike" baseline="0" dirty="0">
                <a:latin typeface="Calibri" panose="020F0502020204030204" pitchFamily="34" charset="0"/>
              </a:rPr>
              <a:t>The project can utilize the state-owned land within elevation levels 500–501 m A.S.L. Additional expansion is</a:t>
            </a:r>
          </a:p>
          <a:p>
            <a:pPr algn="l"/>
            <a:r>
              <a:rPr lang="en-GB" sz="1800" b="0" i="0" u="none" strike="noStrike" baseline="0" dirty="0">
                <a:latin typeface="Calibri" panose="020F0502020204030204" pitchFamily="34" charset="0"/>
              </a:rPr>
              <a:t>possible by agreement with private landowners in the area.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38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3651-D592-6410-ECA0-30AB5479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47594C-31EF-2BC0-C19C-41D663E1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Site comparison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B81FB43-B203-C2C1-140B-F7DDEF3B14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659571"/>
              </p:ext>
            </p:extLst>
          </p:nvPr>
        </p:nvGraphicFramePr>
        <p:xfrm>
          <a:off x="838200" y="1825625"/>
          <a:ext cx="105155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9631266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115727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56606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Um Aledam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Qattinah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Main wind direction: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270° (West)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270° (west)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62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Average wind speed: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9.29 m/s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7.69 m/s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3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 turbine class: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III A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III A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9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 to substation: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km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3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Grid connection</a:t>
                      </a:r>
                      <a:r>
                        <a:rPr kumimoji="0" lang="tr-T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 kV Substation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66 kV and 230 kV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7217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883EA3-28D0-CF71-8104-E24873F5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CE49BF-27AC-ED5E-E2AD-4C99E32C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8C646F-7984-46DB-4384-27E28AC3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71F93A-9A12-3DE1-C2E7-DCB895F0A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CCCE2C-FBDD-239A-B4A5-0115E84FA1F9}"/>
              </a:ext>
            </a:extLst>
          </p:cNvPr>
          <p:cNvSpPr txBox="1"/>
          <p:nvPr/>
        </p:nvSpPr>
        <p:spPr>
          <a:xfrm>
            <a:off x="889119" y="5671367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</a:t>
            </a:r>
            <a:r>
              <a:rPr lang="tr-TR" sz="1400" dirty="0"/>
              <a:t>3</a:t>
            </a:r>
            <a:r>
              <a:rPr lang="de-DE" sz="1400" dirty="0"/>
              <a:t>]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A44AC5-0C20-37A8-A539-F174157BB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63771"/>
              </p:ext>
            </p:extLst>
          </p:nvPr>
        </p:nvGraphicFramePr>
        <p:xfrm>
          <a:off x="838199" y="5124450"/>
          <a:ext cx="10515597" cy="42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331058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4630035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316589009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r>
                        <a:rPr lang="en-GB" b="0" dirty="0"/>
                        <a:t>Distance to industry:</a:t>
                      </a:r>
                      <a:endParaRPr lang="en-DE" b="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20 km 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&lt; 15 km</a:t>
                      </a:r>
                      <a:endParaRPr lang="tr-TR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51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92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1F31-9EB3-95DD-428E-AC61EC618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B11740-5A41-7396-F272-02C1BC0D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Site suggestion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DE3FFB-DB06-3CBA-A219-0BBCCDB4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52"/>
            <a:ext cx="5257800" cy="4351338"/>
          </a:xfrm>
        </p:spPr>
        <p:txBody>
          <a:bodyPr/>
          <a:lstStyle/>
          <a:p>
            <a:r>
              <a:rPr lang="tr-TR" dirty="0"/>
              <a:t>We suggest : </a:t>
            </a:r>
            <a:r>
              <a:rPr lang="de-DE" b="1" dirty="0"/>
              <a:t>Qattinah</a:t>
            </a:r>
            <a:endParaRPr lang="tr-TR" b="1" dirty="0"/>
          </a:p>
          <a:p>
            <a:endParaRPr lang="tr-TR" b="1" dirty="0"/>
          </a:p>
          <a:p>
            <a:pPr marL="0" indent="0">
              <a:buNone/>
            </a:pPr>
            <a:r>
              <a:rPr lang="tr-TR" dirty="0"/>
              <a:t>Because of: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It is officially tendered loacation.</a:t>
            </a:r>
          </a:p>
          <a:p>
            <a:r>
              <a:rPr lang="tr-TR" dirty="0"/>
              <a:t>Since a feasibility research aldreaz done.</a:t>
            </a:r>
          </a:p>
          <a:p>
            <a:r>
              <a:rPr lang="tr-TR" dirty="0"/>
              <a:t>The wind condition is worse but still good to build a wind turbine.</a:t>
            </a:r>
          </a:p>
          <a:p>
            <a:r>
              <a:rPr lang="tr-TR" dirty="0"/>
              <a:t>Possibility to build a wind farm.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1A21A0-213A-2D81-E848-3F82C9FC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25D41-B382-3992-B4C6-EF6155EB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0957C7-A4AE-DCC6-B10B-B5C47761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5AB5D-F493-B695-898E-984CB4B062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AE2CB4-A282-9D44-BA86-963B000D47B9}"/>
              </a:ext>
            </a:extLst>
          </p:cNvPr>
          <p:cNvSpPr txBox="1"/>
          <p:nvPr/>
        </p:nvSpPr>
        <p:spPr>
          <a:xfrm>
            <a:off x="8308975" y="5377664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23CE6-63C3-78E4-942B-CEE59CB7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351" y="1951389"/>
            <a:ext cx="3871661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>
              <a:defRPr/>
            </a:pPr>
            <a:r>
              <a:rPr lang="it-IT" dirty="0"/>
              <a:t>[1]</a:t>
            </a:r>
            <a:r>
              <a:rPr lang="tr-TR" dirty="0"/>
              <a:t> Syrian Arab Republic, Ministry of Energy, Public Establishment for Transmission &amp; Distribution of Electricity (PETDE), </a:t>
            </a:r>
            <a:r>
              <a:rPr lang="tr-TR" i="1" dirty="0"/>
              <a:t>Request for Qualification (RFQ) for Developers/Sponsors of 100–200 MW Wind Farm Independent Power Producer (IPP) Project</a:t>
            </a:r>
            <a:r>
              <a:rPr lang="tr-TR" dirty="0"/>
              <a:t>, RFQ Document No. 2/2025, Damascus, Syria, 2025.</a:t>
            </a:r>
            <a:endParaRPr lang="en-GB" dirty="0"/>
          </a:p>
          <a:p>
            <a:pPr lvl="0">
              <a:defRPr/>
            </a:pPr>
            <a:r>
              <a:rPr lang="tr-TR" dirty="0"/>
              <a:t>[2]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2"/>
              </a:rPr>
              <a:t>https://maps.google.com</a:t>
            </a:r>
            <a:endParaRPr lang="tr-TR" dirty="0"/>
          </a:p>
          <a:p>
            <a:pPr lvl="0">
              <a:defRPr/>
            </a:pPr>
            <a:r>
              <a:rPr lang="en-US" dirty="0"/>
              <a:t>[3] DTU Wind and World Bank Group, </a:t>
            </a:r>
            <a:r>
              <a:rPr lang="en-US" i="1" dirty="0"/>
              <a:t>Global Wind Atlas</a:t>
            </a:r>
            <a:r>
              <a:rPr lang="en-US" dirty="0"/>
              <a:t>, 2025. [Online]. Available: https://globalwindatlas.info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of the week</a:t>
            </a:r>
          </a:p>
          <a:p>
            <a:pPr lvl="0"/>
            <a:r>
              <a:rPr lang="de-DE" dirty="0"/>
              <a:t>Site selection – our approach</a:t>
            </a:r>
          </a:p>
          <a:p>
            <a:pPr lvl="0"/>
            <a:r>
              <a:rPr lang="de-DE" dirty="0"/>
              <a:t>Site update</a:t>
            </a:r>
          </a:p>
          <a:p>
            <a:pPr lvl="0"/>
            <a:r>
              <a:rPr lang="de-DE" dirty="0"/>
              <a:t>Site comaprison</a:t>
            </a:r>
          </a:p>
          <a:p>
            <a:pPr lvl="0"/>
            <a:r>
              <a:rPr lang="de-DE" dirty="0"/>
              <a:t>Site suggestion (Project Development Team)</a:t>
            </a: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Initial task defined by last weeks meeting + Mrs Blohm: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Define the final site for our project and explain why we choose the site.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New task due to updates during the week: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Comparing the new (official) sites for wind energy in Syria and decide if possibly better…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Site selection – Our approach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I. Self-study on the topic and the country of Syria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II. Initial m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eeting with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Mrs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Blohm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900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</a:t>
            </a:r>
            <a:r>
              <a:rPr lang="tr-TR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etting a sight about how to choose a location.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III.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Searching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possible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areas, considering…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tr-TR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IV.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Compari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son of suitable areas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975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Pros/Cons List for comparison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975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Final decision on one area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450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Finding a suitable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/available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site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 the area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tr-TR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VI.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Confirmation meeting with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Mrs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Blohm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FE87-09DE-4F79-BB5B-1ACFDF97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B937D4-CF22-8A73-F756-40F70366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93C6E0B-F897-7F1C-CDA1-3B51149E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	Getting a mail from Dr. Alhrshy about </a:t>
            </a:r>
            <a:r>
              <a:rPr lang="en-US" b="1" dirty="0"/>
              <a:t>Request for Qualification (RFQ) </a:t>
            </a:r>
            <a:r>
              <a:rPr lang="en-US" dirty="0"/>
              <a:t>issued by the</a:t>
            </a:r>
            <a:r>
              <a:rPr lang="tr-TR" dirty="0"/>
              <a:t> </a:t>
            </a:r>
            <a:r>
              <a:rPr lang="en-US" dirty="0"/>
              <a:t>Syrian Ministry of Energy / PETDE for a </a:t>
            </a:r>
            <a:r>
              <a:rPr lang="en-US" b="1" dirty="0"/>
              <a:t>100–200 MW Wind Farm Project in Syria.</a:t>
            </a:r>
            <a:endParaRPr lang="tr-TR" b="1" dirty="0"/>
          </a:p>
          <a:p>
            <a:pPr marL="0" indent="0">
              <a:buNone/>
            </a:pPr>
            <a:endParaRPr lang="tr-TR" b="1" dirty="0"/>
          </a:p>
          <a:p>
            <a:pPr>
              <a:buNone/>
            </a:pPr>
            <a:r>
              <a:rPr lang="tr-TR" b="1" dirty="0"/>
              <a:t>Proposed Sites</a:t>
            </a:r>
            <a:endParaRPr lang="en-US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BE6E1-1D2B-6C0D-38D7-4BA11C56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52A7A-475E-49C2-3B14-A0CB419B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28156-7807-87D7-F678-A62C6FD3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E50782-A703-3123-3027-C10C7835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CB488-99C5-523F-A49A-38ED983C0BD5}"/>
              </a:ext>
            </a:extLst>
          </p:cNvPr>
          <p:cNvSpPr txBox="1"/>
          <p:nvPr/>
        </p:nvSpPr>
        <p:spPr>
          <a:xfrm>
            <a:off x="7885381" y="6253646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A1464-91B5-8235-E07C-6C69D1B1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737" r="50033"/>
          <a:stretch>
            <a:fillRect/>
          </a:stretch>
        </p:blipFill>
        <p:spPr>
          <a:xfrm>
            <a:off x="7600950" y="2691855"/>
            <a:ext cx="3619499" cy="3600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6FA94-9A4D-3DD3-3755-0E6AF01EC793}"/>
              </a:ext>
            </a:extLst>
          </p:cNvPr>
          <p:cNvSpPr txBox="1"/>
          <p:nvPr/>
        </p:nvSpPr>
        <p:spPr>
          <a:xfrm>
            <a:off x="1147763" y="3739049"/>
            <a:ext cx="6143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1: Qatinah Site – A flat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2: Sindianah Site – A hilly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3: Alhijana Site – An open desert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4: Ghabagheb Site – A hilly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5: Alsukhnah Site – A high, open, and flat desert area</a:t>
            </a:r>
          </a:p>
        </p:txBody>
      </p:sp>
    </p:spTree>
    <p:extLst>
      <p:ext uri="{BB962C8B-B14F-4D97-AF65-F5344CB8AC3E}">
        <p14:creationId xmlns:p14="http://schemas.microsoft.com/office/powerpoint/2010/main" val="28206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8E720-ED7F-4042-4E62-4A65B462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B528BBA-E9B7-CFD6-E502-E7D229C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F24A64-6D36-7748-B1FF-30DCF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253" y="1339561"/>
            <a:ext cx="8255493" cy="51533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34249D-68FE-C008-3D1D-6A27EABD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BD655-7F6C-EB2D-CFAE-DE4F43BD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50B037-7D6B-C933-A7F7-C98D6F4C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00BF8C-D2D1-CC44-F173-549B499A9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C0C8BE-CE9D-95D2-29A2-72401C2C53FF}"/>
              </a:ext>
            </a:extLst>
          </p:cNvPr>
          <p:cNvSpPr txBox="1"/>
          <p:nvPr/>
        </p:nvSpPr>
        <p:spPr>
          <a:xfrm>
            <a:off x="757626" y="6185098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</a:t>
            </a:r>
            <a:r>
              <a:rPr lang="tr-TR" sz="1400" dirty="0"/>
              <a:t>]</a:t>
            </a:r>
            <a:endParaRPr lang="de-DE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63F7E0-FE47-2039-EE22-7E1D93B3EBC7}"/>
              </a:ext>
            </a:extLst>
          </p:cNvPr>
          <p:cNvSpPr/>
          <p:nvPr/>
        </p:nvSpPr>
        <p:spPr>
          <a:xfrm>
            <a:off x="4080510" y="3784542"/>
            <a:ext cx="396240" cy="26335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4DF89D-DEA5-2006-47F4-0BDFC635A0AD}"/>
              </a:ext>
            </a:extLst>
          </p:cNvPr>
          <p:cNvSpPr/>
          <p:nvPr/>
        </p:nvSpPr>
        <p:spPr>
          <a:xfrm>
            <a:off x="6518910" y="4535112"/>
            <a:ext cx="575310" cy="39883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32139-2635-C940-3958-DFA6CEFAC591}"/>
              </a:ext>
            </a:extLst>
          </p:cNvPr>
          <p:cNvSpPr txBox="1"/>
          <p:nvPr/>
        </p:nvSpPr>
        <p:spPr>
          <a:xfrm>
            <a:off x="3095625" y="3504853"/>
            <a:ext cx="1381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solidFill>
                  <a:srgbClr val="FF0000"/>
                </a:solidFill>
              </a:rPr>
              <a:t>Initial location</a:t>
            </a:r>
            <a:endParaRPr lang="en-DE" sz="12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6F773-D600-FD4E-B379-C9D4D4A0A31B}"/>
              </a:ext>
            </a:extLst>
          </p:cNvPr>
          <p:cNvSpPr txBox="1"/>
          <p:nvPr/>
        </p:nvSpPr>
        <p:spPr>
          <a:xfrm>
            <a:off x="5753099" y="4866688"/>
            <a:ext cx="1381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1" dirty="0">
                <a:solidFill>
                  <a:srgbClr val="FF0000"/>
                </a:solidFill>
              </a:rPr>
              <a:t>New location</a:t>
            </a:r>
            <a:endParaRPr lang="en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4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BD6C-ABDD-6775-66D9-D49D33DF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AD18B8E-537F-6C3B-068C-8E398311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872873-AE44-6581-7607-56057E7E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1E23A-7C76-49D4-A9C3-06E6F7D2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5C3536-6FE7-08B7-F5B6-0DC4EB30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EFE8AC-4BC8-FEDE-C192-9D07067B39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A894E7-5020-55F6-FE19-20AC31DAA791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743FC-E50C-7199-EEC8-615352AE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94" y="1559456"/>
            <a:ext cx="8474612" cy="453987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A6C738B-6A31-E47D-45EB-839089EE8CE3}"/>
              </a:ext>
            </a:extLst>
          </p:cNvPr>
          <p:cNvSpPr/>
          <p:nvPr/>
        </p:nvSpPr>
        <p:spPr>
          <a:xfrm>
            <a:off x="4314826" y="2583259"/>
            <a:ext cx="192405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1796DE-2CA4-5503-6A92-CE3509462CEF}"/>
              </a:ext>
            </a:extLst>
          </p:cNvPr>
          <p:cNvSpPr/>
          <p:nvPr/>
        </p:nvSpPr>
        <p:spPr>
          <a:xfrm>
            <a:off x="5972175" y="4387734"/>
            <a:ext cx="881063" cy="42306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FC02A-3BDA-FADF-A6FA-D70D67BC46DB}"/>
              </a:ext>
            </a:extLst>
          </p:cNvPr>
          <p:cNvSpPr txBox="1"/>
          <p:nvPr/>
        </p:nvSpPr>
        <p:spPr>
          <a:xfrm>
            <a:off x="6167438" y="402431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solidFill>
                  <a:schemeClr val="accent4"/>
                </a:solidFill>
              </a:rPr>
              <a:t>Substation</a:t>
            </a:r>
            <a:endParaRPr lang="en-DE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3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1995-6D22-7B4A-FD0B-FBEF9C18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A2C8FC4-BC91-EC5E-E194-7FFF4E76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C0F02B-2224-9512-BCB5-4E3E29B8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31B824-BA02-61C1-3154-C5EA12CD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56FA4-F529-1773-9936-E110F6EB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2D79C0-5052-68B4-7272-A1EC7D1C4C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EB479E-6C6E-4803-BEEC-9206EF52F378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</a:t>
            </a:r>
            <a:r>
              <a:rPr lang="tr-TR" sz="1400" dirty="0"/>
              <a:t>]</a:t>
            </a:r>
            <a:endParaRPr lang="de-DE" sz="1400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DBFE69FF-D2FD-A9C0-4ADF-8CCF77031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542449"/>
              </p:ext>
            </p:extLst>
          </p:nvPr>
        </p:nvGraphicFramePr>
        <p:xfrm>
          <a:off x="838200" y="1444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3482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8393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 Resource Data (at 100m HH)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Grid Connection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2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GB" dirty="0"/>
                        <a:t>Main wind direction:           270° (west)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Grid connection:                  66 kV and 230 kV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Average wind speed:          7.69 m/s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Distance to substation:    &lt; 5 km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 turbine class:            III 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Distance to industry:         &lt; 15 km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4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Turbulence intensity:         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5727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C85DC2E-F487-7EFA-F5C8-5238284F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48238"/>
            <a:ext cx="3781425" cy="2737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1ACDFA-D126-9007-5B8D-F5B18AE4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76" y="3429000"/>
            <a:ext cx="4132787" cy="279458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5127A1A-496F-CFD4-C806-E89694293273}"/>
              </a:ext>
            </a:extLst>
          </p:cNvPr>
          <p:cNvSpPr/>
          <p:nvPr/>
        </p:nvSpPr>
        <p:spPr>
          <a:xfrm>
            <a:off x="8196264" y="5116889"/>
            <a:ext cx="533400" cy="479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11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BAE27-959F-FDB3-35B3-4F3AD75A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21A07A1-9010-B84B-7AC9-8FC8CFBB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9E2E66-226E-CE22-0559-83E84871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754369-716D-50D6-C843-6A8B1727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609E5A-3DEF-818D-9151-02426F87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9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AAACDB-33AC-49CC-8E8E-ED9E91ADC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6826D-7430-9204-A34F-200576CBB0AC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05F03D-99B3-916A-085F-1876BE0448AB}"/>
              </a:ext>
            </a:extLst>
          </p:cNvPr>
          <p:cNvSpPr/>
          <p:nvPr/>
        </p:nvSpPr>
        <p:spPr>
          <a:xfrm>
            <a:off x="8196264" y="5116889"/>
            <a:ext cx="533400" cy="479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5EFA6D-91EB-7D09-91E9-1A580CD2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620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 resource data: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CC785-60C6-5557-E66A-3C45CA46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721642"/>
            <a:ext cx="7667626" cy="4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31</TotalTime>
  <Words>950</Words>
  <Application>Microsoft Office PowerPoint</Application>
  <PresentationFormat>Widescreen</PresentationFormat>
  <Paragraphs>179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Aptos (Textkörper)</vt:lpstr>
      <vt:lpstr>Aptos Display</vt:lpstr>
      <vt:lpstr>Arial</vt:lpstr>
      <vt:lpstr>Calibri</vt:lpstr>
      <vt:lpstr>Calibri Light</vt:lpstr>
      <vt:lpstr>Segoe UI</vt:lpstr>
      <vt:lpstr>Times New Roman</vt:lpstr>
      <vt:lpstr>Wingdings</vt:lpstr>
      <vt:lpstr>Office</vt:lpstr>
      <vt:lpstr>Benutzerdefiniertes Design</vt:lpstr>
      <vt:lpstr>Weekly report: Team Project Development</vt:lpstr>
      <vt:lpstr>List of content</vt:lpstr>
      <vt:lpstr>1. Tasks of the week </vt:lpstr>
      <vt:lpstr>2. Site selection – Our approach </vt:lpstr>
      <vt:lpstr>3. Site update</vt:lpstr>
      <vt:lpstr>3. Site update - Qattinah</vt:lpstr>
      <vt:lpstr>3. Site update - Qattinah</vt:lpstr>
      <vt:lpstr>3. Site update - Qattinah</vt:lpstr>
      <vt:lpstr>3. Site update - Qattinah</vt:lpstr>
      <vt:lpstr>3. Site update - Qattinah</vt:lpstr>
      <vt:lpstr>3. Site update - Qattinah</vt:lpstr>
      <vt:lpstr>4. Site comparison</vt:lpstr>
      <vt:lpstr>4. Site suggestion</vt:lpstr>
      <vt:lpstr>Bibliography – team name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Luis Urhahn</cp:lastModifiedBy>
  <cp:revision>5</cp:revision>
  <dcterms:created xsi:type="dcterms:W3CDTF">2025-09-29T09:28:46Z</dcterms:created>
  <dcterms:modified xsi:type="dcterms:W3CDTF">2025-09-29T10:34:39Z</dcterms:modified>
</cp:coreProperties>
</file>